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2" r:id="rId2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00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60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436836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433329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098067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335999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941176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956526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41947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415373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719116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442662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th-TH"/>
              <a:t>คลิกไอคอนเพื่อเพิ่มรูปภาพ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03776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6809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1236199"/>
      </p:ext>
    </p:extLst>
  </p:cSld>
  <p:clrMapOvr>
    <a:masterClrMapping/>
  </p:clrMapOvr>
</p:sld>
</file>

<file path=ppt/theme/theme1.xml><?xml version="1.0" encoding="utf-8"?>
<a:theme xmlns:a="http://schemas.openxmlformats.org/drawingml/2006/main" name="ธีมของ Office">
  <a:themeElements>
    <a:clrScheme name="ธีมของ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ธีมของ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ธีมของ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2441</TotalTime>
  <Words>0</Words>
  <Application>Microsoft Office PowerPoint</Application>
  <PresentationFormat>กำหนดเอง</PresentationFormat>
  <Paragraphs>0</Paragraphs>
  <Slides>1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3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ธีมของ Office</vt:lpstr>
      <vt:lpstr>งานนำเสนอ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my</dc:creator>
  <cp:lastModifiedBy>nitchanan muangyen</cp:lastModifiedBy>
  <cp:revision>112</cp:revision>
  <dcterms:created xsi:type="dcterms:W3CDTF">2021-01-22T06:17:45Z</dcterms:created>
  <dcterms:modified xsi:type="dcterms:W3CDTF">2024-06-04T02:51:17Z</dcterms:modified>
</cp:coreProperties>
</file>