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62" r:id="rId2"/>
  </p:sldIdLst>
  <p:sldSz cx="7559675" cy="106918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00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63" d="100"/>
          <a:sy n="63" d="100"/>
        </p:scale>
        <p:origin x="60" y="2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สไลด์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66976" y="1749795"/>
            <a:ext cx="6425724" cy="3722335"/>
          </a:xfrm>
        </p:spPr>
        <p:txBody>
          <a:bodyPr anchor="b"/>
          <a:lstStyle>
            <a:lvl1pPr algn="ctr">
              <a:defRPr sz="496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44960" y="5615678"/>
            <a:ext cx="5669756" cy="2581379"/>
          </a:xfrm>
        </p:spPr>
        <p:txBody>
          <a:bodyPr/>
          <a:lstStyle>
            <a:lvl1pPr marL="0" indent="0" algn="ctr">
              <a:buNone/>
              <a:defRPr sz="1984"/>
            </a:lvl1pPr>
            <a:lvl2pPr marL="377967" indent="0" algn="ctr">
              <a:buNone/>
              <a:defRPr sz="1653"/>
            </a:lvl2pPr>
            <a:lvl3pPr marL="755934" indent="0" algn="ctr">
              <a:buNone/>
              <a:defRPr sz="1488"/>
            </a:lvl3pPr>
            <a:lvl4pPr marL="1133902" indent="0" algn="ctr">
              <a:buNone/>
              <a:defRPr sz="1323"/>
            </a:lvl4pPr>
            <a:lvl5pPr marL="1511869" indent="0" algn="ctr">
              <a:buNone/>
              <a:defRPr sz="1323"/>
            </a:lvl5pPr>
            <a:lvl6pPr marL="1889836" indent="0" algn="ctr">
              <a:buNone/>
              <a:defRPr sz="1323"/>
            </a:lvl6pPr>
            <a:lvl7pPr marL="2267803" indent="0" algn="ctr">
              <a:buNone/>
              <a:defRPr sz="1323"/>
            </a:lvl7pPr>
            <a:lvl8pPr marL="2645771" indent="0" algn="ctr">
              <a:buNone/>
              <a:defRPr sz="1323"/>
            </a:lvl8pPr>
            <a:lvl9pPr marL="3023738" indent="0" algn="ctr">
              <a:buNone/>
              <a:defRPr sz="1323"/>
            </a:lvl9pPr>
          </a:lstStyle>
          <a:p>
            <a:r>
              <a:rPr lang="th-TH"/>
              <a:t>คลิกเพื่อแก้ไขสไตล์ชื่อเรื่องรองต้นแบบ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50FE1-4B50-4F61-AD9D-3C64DBDFC104}" type="datetimeFigureOut">
              <a:rPr lang="th-TH" smtClean="0"/>
              <a:t>04/06/67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D2CCD-C0B6-471B-A356-B720C40D867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8436836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50FE1-4B50-4F61-AD9D-3C64DBDFC104}" type="datetimeFigureOut">
              <a:rPr lang="th-TH" smtClean="0"/>
              <a:t>04/06/67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D2CCD-C0B6-471B-A356-B720C40D867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5433329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409893" y="569240"/>
            <a:ext cx="1630055" cy="9060817"/>
          </a:xfrm>
        </p:spPr>
        <p:txBody>
          <a:bodyPr vert="eaVert"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9728" y="569240"/>
            <a:ext cx="4795669" cy="9060817"/>
          </a:xfrm>
        </p:spPr>
        <p:txBody>
          <a:bodyPr vert="eaVert"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50FE1-4B50-4F61-AD9D-3C64DBDFC104}" type="datetimeFigureOut">
              <a:rPr lang="th-TH" smtClean="0"/>
              <a:t>04/06/67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D2CCD-C0B6-471B-A356-B720C40D867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8098067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50FE1-4B50-4F61-AD9D-3C64DBDFC104}" type="datetimeFigureOut">
              <a:rPr lang="th-TH" smtClean="0"/>
              <a:t>04/06/67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D2CCD-C0B6-471B-A356-B720C40D867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8335999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5791" y="2665532"/>
            <a:ext cx="6520220" cy="4447496"/>
          </a:xfrm>
        </p:spPr>
        <p:txBody>
          <a:bodyPr anchor="b"/>
          <a:lstStyle>
            <a:lvl1pPr>
              <a:defRPr sz="496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5791" y="7155103"/>
            <a:ext cx="6520220" cy="2338833"/>
          </a:xfrm>
        </p:spPr>
        <p:txBody>
          <a:bodyPr/>
          <a:lstStyle>
            <a:lvl1pPr marL="0" indent="0">
              <a:buNone/>
              <a:defRPr sz="1984">
                <a:solidFill>
                  <a:schemeClr val="tx1"/>
                </a:solidFill>
              </a:defRPr>
            </a:lvl1pPr>
            <a:lvl2pPr marL="377967" indent="0">
              <a:buNone/>
              <a:defRPr sz="1653">
                <a:solidFill>
                  <a:schemeClr val="tx1">
                    <a:tint val="75000"/>
                  </a:schemeClr>
                </a:solidFill>
              </a:defRPr>
            </a:lvl2pPr>
            <a:lvl3pPr marL="755934" indent="0">
              <a:buNone/>
              <a:defRPr sz="1488">
                <a:solidFill>
                  <a:schemeClr val="tx1">
                    <a:tint val="75000"/>
                  </a:schemeClr>
                </a:solidFill>
              </a:defRPr>
            </a:lvl3pPr>
            <a:lvl4pPr marL="1133902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4pPr>
            <a:lvl5pPr marL="1511869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5pPr>
            <a:lvl6pPr marL="1889836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6pPr>
            <a:lvl7pPr marL="2267803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7pPr>
            <a:lvl8pPr marL="2645771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8pPr>
            <a:lvl9pPr marL="3023738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50FE1-4B50-4F61-AD9D-3C64DBDFC104}" type="datetimeFigureOut">
              <a:rPr lang="th-TH" smtClean="0"/>
              <a:t>04/06/67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D2CCD-C0B6-471B-A356-B720C40D867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7941176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9728" y="2846200"/>
            <a:ext cx="3212862" cy="6783857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27085" y="2846200"/>
            <a:ext cx="3212862" cy="6783857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50FE1-4B50-4F61-AD9D-3C64DBDFC104}" type="datetimeFigureOut">
              <a:rPr lang="th-TH" smtClean="0"/>
              <a:t>04/06/67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D2CCD-C0B6-471B-A356-B720C40D867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0956526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569242"/>
            <a:ext cx="6520220" cy="2066590"/>
          </a:xfrm>
        </p:spPr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20713" y="2620980"/>
            <a:ext cx="3198096" cy="1284502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7967" indent="0">
              <a:buNone/>
              <a:defRPr sz="1653" b="1"/>
            </a:lvl2pPr>
            <a:lvl3pPr marL="755934" indent="0">
              <a:buNone/>
              <a:defRPr sz="1488" b="1"/>
            </a:lvl3pPr>
            <a:lvl4pPr marL="1133902" indent="0">
              <a:buNone/>
              <a:defRPr sz="1323" b="1"/>
            </a:lvl4pPr>
            <a:lvl5pPr marL="1511869" indent="0">
              <a:buNone/>
              <a:defRPr sz="1323" b="1"/>
            </a:lvl5pPr>
            <a:lvl6pPr marL="1889836" indent="0">
              <a:buNone/>
              <a:defRPr sz="1323" b="1"/>
            </a:lvl6pPr>
            <a:lvl7pPr marL="2267803" indent="0">
              <a:buNone/>
              <a:defRPr sz="1323" b="1"/>
            </a:lvl7pPr>
            <a:lvl8pPr marL="2645771" indent="0">
              <a:buNone/>
              <a:defRPr sz="1323" b="1"/>
            </a:lvl8pPr>
            <a:lvl9pPr marL="3023738" indent="0">
              <a:buNone/>
              <a:defRPr sz="1323" b="1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0713" y="3905482"/>
            <a:ext cx="3198096" cy="5744375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27086" y="2620980"/>
            <a:ext cx="3213847" cy="1284502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7967" indent="0">
              <a:buNone/>
              <a:defRPr sz="1653" b="1"/>
            </a:lvl2pPr>
            <a:lvl3pPr marL="755934" indent="0">
              <a:buNone/>
              <a:defRPr sz="1488" b="1"/>
            </a:lvl3pPr>
            <a:lvl4pPr marL="1133902" indent="0">
              <a:buNone/>
              <a:defRPr sz="1323" b="1"/>
            </a:lvl4pPr>
            <a:lvl5pPr marL="1511869" indent="0">
              <a:buNone/>
              <a:defRPr sz="1323" b="1"/>
            </a:lvl5pPr>
            <a:lvl6pPr marL="1889836" indent="0">
              <a:buNone/>
              <a:defRPr sz="1323" b="1"/>
            </a:lvl6pPr>
            <a:lvl7pPr marL="2267803" indent="0">
              <a:buNone/>
              <a:defRPr sz="1323" b="1"/>
            </a:lvl7pPr>
            <a:lvl8pPr marL="2645771" indent="0">
              <a:buNone/>
              <a:defRPr sz="1323" b="1"/>
            </a:lvl8pPr>
            <a:lvl9pPr marL="3023738" indent="0">
              <a:buNone/>
              <a:defRPr sz="1323" b="1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27086" y="3905482"/>
            <a:ext cx="3213847" cy="5744375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50FE1-4B50-4F61-AD9D-3C64DBDFC104}" type="datetimeFigureOut">
              <a:rPr lang="th-TH" smtClean="0"/>
              <a:t>04/06/67</a:t>
            </a:fld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D2CCD-C0B6-471B-A356-B720C40D867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8419474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50FE1-4B50-4F61-AD9D-3C64DBDFC104}" type="datetimeFigureOut">
              <a:rPr lang="th-TH" smtClean="0"/>
              <a:t>04/06/67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D2CCD-C0B6-471B-A356-B720C40D867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6415373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50FE1-4B50-4F61-AD9D-3C64DBDFC104}" type="datetimeFigureOut">
              <a:rPr lang="th-TH" smtClean="0"/>
              <a:t>04/06/67</a:t>
            </a:fld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D2CCD-C0B6-471B-A356-B720C40D867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0719116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712788"/>
            <a:ext cx="2438192" cy="2494756"/>
          </a:xfrm>
        </p:spPr>
        <p:txBody>
          <a:bodyPr anchor="b"/>
          <a:lstStyle>
            <a:lvl1pPr>
              <a:defRPr sz="2645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13847" y="1539425"/>
            <a:ext cx="3827085" cy="7598117"/>
          </a:xfrm>
        </p:spPr>
        <p:txBody>
          <a:bodyPr/>
          <a:lstStyle>
            <a:lvl1pPr>
              <a:defRPr sz="2645"/>
            </a:lvl1pPr>
            <a:lvl2pPr>
              <a:defRPr sz="2315"/>
            </a:lvl2pPr>
            <a:lvl3pPr>
              <a:defRPr sz="1984"/>
            </a:lvl3pPr>
            <a:lvl4pPr>
              <a:defRPr sz="1653"/>
            </a:lvl4pPr>
            <a:lvl5pPr>
              <a:defRPr sz="1653"/>
            </a:lvl5pPr>
            <a:lvl6pPr>
              <a:defRPr sz="1653"/>
            </a:lvl6pPr>
            <a:lvl7pPr>
              <a:defRPr sz="1653"/>
            </a:lvl7pPr>
            <a:lvl8pPr>
              <a:defRPr sz="1653"/>
            </a:lvl8pPr>
            <a:lvl9pPr>
              <a:defRPr sz="1653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12" y="3207544"/>
            <a:ext cx="2438192" cy="5942372"/>
          </a:xfrm>
        </p:spPr>
        <p:txBody>
          <a:bodyPr/>
          <a:lstStyle>
            <a:lvl1pPr marL="0" indent="0">
              <a:buNone/>
              <a:defRPr sz="1323"/>
            </a:lvl1pPr>
            <a:lvl2pPr marL="377967" indent="0">
              <a:buNone/>
              <a:defRPr sz="1157"/>
            </a:lvl2pPr>
            <a:lvl3pPr marL="755934" indent="0">
              <a:buNone/>
              <a:defRPr sz="992"/>
            </a:lvl3pPr>
            <a:lvl4pPr marL="1133902" indent="0">
              <a:buNone/>
              <a:defRPr sz="827"/>
            </a:lvl4pPr>
            <a:lvl5pPr marL="1511869" indent="0">
              <a:buNone/>
              <a:defRPr sz="827"/>
            </a:lvl5pPr>
            <a:lvl6pPr marL="1889836" indent="0">
              <a:buNone/>
              <a:defRPr sz="827"/>
            </a:lvl6pPr>
            <a:lvl7pPr marL="2267803" indent="0">
              <a:buNone/>
              <a:defRPr sz="827"/>
            </a:lvl7pPr>
            <a:lvl8pPr marL="2645771" indent="0">
              <a:buNone/>
              <a:defRPr sz="827"/>
            </a:lvl8pPr>
            <a:lvl9pPr marL="3023738" indent="0">
              <a:buNone/>
              <a:defRPr sz="827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50FE1-4B50-4F61-AD9D-3C64DBDFC104}" type="datetimeFigureOut">
              <a:rPr lang="th-TH" smtClean="0"/>
              <a:t>04/06/67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D2CCD-C0B6-471B-A356-B720C40D867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4442662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712788"/>
            <a:ext cx="2438192" cy="2494756"/>
          </a:xfrm>
        </p:spPr>
        <p:txBody>
          <a:bodyPr anchor="b"/>
          <a:lstStyle>
            <a:lvl1pPr>
              <a:defRPr sz="2645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213847" y="1539425"/>
            <a:ext cx="3827085" cy="7598117"/>
          </a:xfrm>
        </p:spPr>
        <p:txBody>
          <a:bodyPr anchor="t"/>
          <a:lstStyle>
            <a:lvl1pPr marL="0" indent="0">
              <a:buNone/>
              <a:defRPr sz="2645"/>
            </a:lvl1pPr>
            <a:lvl2pPr marL="377967" indent="0">
              <a:buNone/>
              <a:defRPr sz="2315"/>
            </a:lvl2pPr>
            <a:lvl3pPr marL="755934" indent="0">
              <a:buNone/>
              <a:defRPr sz="1984"/>
            </a:lvl3pPr>
            <a:lvl4pPr marL="1133902" indent="0">
              <a:buNone/>
              <a:defRPr sz="1653"/>
            </a:lvl4pPr>
            <a:lvl5pPr marL="1511869" indent="0">
              <a:buNone/>
              <a:defRPr sz="1653"/>
            </a:lvl5pPr>
            <a:lvl6pPr marL="1889836" indent="0">
              <a:buNone/>
              <a:defRPr sz="1653"/>
            </a:lvl6pPr>
            <a:lvl7pPr marL="2267803" indent="0">
              <a:buNone/>
              <a:defRPr sz="1653"/>
            </a:lvl7pPr>
            <a:lvl8pPr marL="2645771" indent="0">
              <a:buNone/>
              <a:defRPr sz="1653"/>
            </a:lvl8pPr>
            <a:lvl9pPr marL="3023738" indent="0">
              <a:buNone/>
              <a:defRPr sz="1653"/>
            </a:lvl9pPr>
          </a:lstStyle>
          <a:p>
            <a:r>
              <a:rPr lang="th-TH"/>
              <a:t>คลิกไอคอนเพื่อเพิ่มรูปภาพ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12" y="3207544"/>
            <a:ext cx="2438192" cy="5942372"/>
          </a:xfrm>
        </p:spPr>
        <p:txBody>
          <a:bodyPr/>
          <a:lstStyle>
            <a:lvl1pPr marL="0" indent="0">
              <a:buNone/>
              <a:defRPr sz="1323"/>
            </a:lvl1pPr>
            <a:lvl2pPr marL="377967" indent="0">
              <a:buNone/>
              <a:defRPr sz="1157"/>
            </a:lvl2pPr>
            <a:lvl3pPr marL="755934" indent="0">
              <a:buNone/>
              <a:defRPr sz="992"/>
            </a:lvl3pPr>
            <a:lvl4pPr marL="1133902" indent="0">
              <a:buNone/>
              <a:defRPr sz="827"/>
            </a:lvl4pPr>
            <a:lvl5pPr marL="1511869" indent="0">
              <a:buNone/>
              <a:defRPr sz="827"/>
            </a:lvl5pPr>
            <a:lvl6pPr marL="1889836" indent="0">
              <a:buNone/>
              <a:defRPr sz="827"/>
            </a:lvl6pPr>
            <a:lvl7pPr marL="2267803" indent="0">
              <a:buNone/>
              <a:defRPr sz="827"/>
            </a:lvl7pPr>
            <a:lvl8pPr marL="2645771" indent="0">
              <a:buNone/>
              <a:defRPr sz="827"/>
            </a:lvl8pPr>
            <a:lvl9pPr marL="3023738" indent="0">
              <a:buNone/>
              <a:defRPr sz="827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50FE1-4B50-4F61-AD9D-3C64DBDFC104}" type="datetimeFigureOut">
              <a:rPr lang="th-TH" smtClean="0"/>
              <a:t>04/06/67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D2CCD-C0B6-471B-A356-B720C40D867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703776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19728" y="569242"/>
            <a:ext cx="6520220" cy="20665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9728" y="2846200"/>
            <a:ext cx="6520220" cy="67838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9728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C50FE1-4B50-4F61-AD9D-3C64DBDFC104}" type="datetimeFigureOut">
              <a:rPr lang="th-TH" smtClean="0"/>
              <a:t>04/06/67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04143" y="9909729"/>
            <a:ext cx="2551390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339020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DD2CCD-C0B6-471B-A356-B720C40D867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368094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755934" rtl="0" eaLnBrk="1" latinLnBrk="0" hangingPunct="1">
        <a:lnSpc>
          <a:spcPct val="90000"/>
        </a:lnSpc>
        <a:spcBef>
          <a:spcPct val="0"/>
        </a:spcBef>
        <a:buNone/>
        <a:defRPr sz="363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8984" indent="-188984" algn="l" defTabSz="755934" rtl="0" eaLnBrk="1" latinLnBrk="0" hangingPunct="1">
        <a:lnSpc>
          <a:spcPct val="90000"/>
        </a:lnSpc>
        <a:spcBef>
          <a:spcPts val="827"/>
        </a:spcBef>
        <a:buFont typeface="Arial" panose="020B0604020202020204" pitchFamily="34" charset="0"/>
        <a:buChar char="•"/>
        <a:defRPr sz="2315" kern="1200">
          <a:solidFill>
            <a:schemeClr val="tx1"/>
          </a:solidFill>
          <a:latin typeface="+mn-lt"/>
          <a:ea typeface="+mn-ea"/>
          <a:cs typeface="+mn-cs"/>
        </a:defRPr>
      </a:lvl1pPr>
      <a:lvl2pPr marL="566951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944918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653" kern="1200">
          <a:solidFill>
            <a:schemeClr val="tx1"/>
          </a:solidFill>
          <a:latin typeface="+mn-lt"/>
          <a:ea typeface="+mn-ea"/>
          <a:cs typeface="+mn-cs"/>
        </a:defRPr>
      </a:lvl3pPr>
      <a:lvl4pPr marL="1322885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700853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2078820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456787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834754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212722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1pPr>
      <a:lvl2pPr marL="377967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2pPr>
      <a:lvl3pPr marL="755934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3pPr>
      <a:lvl4pPr marL="1133902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511869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1889836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267803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645771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023738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61236199"/>
      </p:ext>
    </p:extLst>
  </p:cSld>
  <p:clrMapOvr>
    <a:masterClrMapping/>
  </p:clrMapOvr>
</p:sld>
</file>

<file path=ppt/theme/theme1.xml><?xml version="1.0" encoding="utf-8"?>
<a:theme xmlns:a="http://schemas.openxmlformats.org/drawingml/2006/main" name="ธีมของ Office">
  <a:themeElements>
    <a:clrScheme name="ธีมของ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ธีมของ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ธีมของ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2442</TotalTime>
  <Words>0</Words>
  <Application>Microsoft Office PowerPoint</Application>
  <PresentationFormat>กำหนดเอง</PresentationFormat>
  <Paragraphs>0</Paragraphs>
  <Slides>1</Slides>
  <Notes>0</Notes>
  <HiddenSlides>0</HiddenSlides>
  <MMClips>0</MMClips>
  <ScaleCrop>false</ScaleCrop>
  <HeadingPairs>
    <vt:vector size="6" baseType="variant">
      <vt:variant>
        <vt:lpstr>ฟอนต์ที่ถูกใช้</vt:lpstr>
      </vt:variant>
      <vt:variant>
        <vt:i4>3</vt:i4>
      </vt:variant>
      <vt:variant>
        <vt:lpstr>ธีม</vt:lpstr>
      </vt:variant>
      <vt:variant>
        <vt:i4>1</vt:i4>
      </vt:variant>
      <vt:variant>
        <vt:lpstr>ชื่อเรื่องสไลด์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ธีมของ Office</vt:lpstr>
      <vt:lpstr>งานนำเสนอ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งานนำเสนอ PowerPoint</dc:title>
  <dc:creator>my</dc:creator>
  <cp:lastModifiedBy>nitchanan muangyen</cp:lastModifiedBy>
  <cp:revision>115</cp:revision>
  <dcterms:created xsi:type="dcterms:W3CDTF">2021-01-22T06:17:45Z</dcterms:created>
  <dcterms:modified xsi:type="dcterms:W3CDTF">2024-06-04T02:52:25Z</dcterms:modified>
</cp:coreProperties>
</file>