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683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3332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0980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33599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4117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95652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4194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4153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191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426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77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50FE1-4B50-4F61-AD9D-3C64DBDFC104}" type="datetimeFigureOut">
              <a:rPr lang="th-TH" smtClean="0"/>
              <a:t>04/06/67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D2CCD-C0B6-471B-A356-B720C40D867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80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1236199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2440</TotalTime>
  <Words>0</Words>
  <Application>Microsoft Office PowerPoint</Application>
  <PresentationFormat>กำหนดเอง</PresentationFormat>
  <Paragraphs>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3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ธีมของ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my</dc:creator>
  <cp:lastModifiedBy>nitchanan muangyen</cp:lastModifiedBy>
  <cp:revision>109</cp:revision>
  <dcterms:created xsi:type="dcterms:W3CDTF">2021-01-22T06:17:45Z</dcterms:created>
  <dcterms:modified xsi:type="dcterms:W3CDTF">2024-06-04T02:50:18Z</dcterms:modified>
</cp:coreProperties>
</file>