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0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43683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3332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0980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3599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94117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95652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419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41537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71911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44266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0377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809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236199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2439</TotalTime>
  <Words>0</Words>
  <Application>Microsoft Office PowerPoint</Application>
  <PresentationFormat>กำหนดเอง</PresentationFormat>
  <Paragraphs>0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ธีมของ Office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my</dc:creator>
  <cp:lastModifiedBy>nitchanan muangyen</cp:lastModifiedBy>
  <cp:revision>106</cp:revision>
  <dcterms:created xsi:type="dcterms:W3CDTF">2021-01-22T06:17:45Z</dcterms:created>
  <dcterms:modified xsi:type="dcterms:W3CDTF">2024-06-04T02:49:08Z</dcterms:modified>
</cp:coreProperties>
</file>