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3683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3332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980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3599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4117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5652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19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153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1911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426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377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80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236199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2438</TotalTime>
  <Words>0</Words>
  <Application>Microsoft Office PowerPoint</Application>
  <PresentationFormat>กำหนดเอง</PresentationFormat>
  <Paragraphs>0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ธีมของ Office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my</dc:creator>
  <cp:lastModifiedBy>nitchanan muangyen</cp:lastModifiedBy>
  <cp:revision>104</cp:revision>
  <dcterms:created xsi:type="dcterms:W3CDTF">2021-01-22T06:17:45Z</dcterms:created>
  <dcterms:modified xsi:type="dcterms:W3CDTF">2024-06-04T02:48:21Z</dcterms:modified>
</cp:coreProperties>
</file>