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4"/>
  </p:notesMasterIdLst>
  <p:handoutMasterIdLst>
    <p:handoutMasterId r:id="rId5"/>
  </p:handoutMasterIdLst>
  <p:sldIdLst>
    <p:sldId id="256" r:id="rId2"/>
    <p:sldId id="257" r:id="rId3"/>
  </p:sldIdLst>
  <p:sldSz cx="6858000" cy="9906000" type="A4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5620" autoAdjust="0"/>
    <p:restoredTop sz="94714" autoAdjust="0"/>
  </p:normalViewPr>
  <p:slideViewPr>
    <p:cSldViewPr>
      <p:cViewPr>
        <p:scale>
          <a:sx n="60" d="100"/>
          <a:sy n="60" d="100"/>
        </p:scale>
        <p:origin x="-2226" y="-18"/>
      </p:cViewPr>
      <p:guideLst>
        <p:guide orient="horz" pos="3120"/>
        <p:guide pos="216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7" d="100"/>
          <a:sy n="67" d="100"/>
        </p:scale>
        <p:origin x="-2748" y="-11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785407-14FF-46B5-BD2C-E88CDA40F0AB}" type="datetimeFigureOut">
              <a:rPr lang="th-TH" smtClean="0"/>
              <a:pPr/>
              <a:t>03/05/59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E48427-299C-4961-AF05-6CCEAC79AE69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712D1A-533A-4961-B4D0-E7D19F70DB2C}" type="datetimeFigureOut">
              <a:rPr lang="th-TH" smtClean="0"/>
              <a:pPr/>
              <a:t>03/05/59</a:t>
            </a:fld>
            <a:endParaRPr lang="th-TH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2D8A9B-C83C-456A-91F9-F95777114A23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52D8A9B-C83C-456A-91F9-F95777114A23}" type="slidenum">
              <a:rPr lang="th-TH" smtClean="0"/>
              <a:pPr/>
              <a:t>1</a:t>
            </a:fld>
            <a:endParaRPr lang="th-TH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สี่เหลี่ยมผืนผ้า 14"/>
          <p:cNvSpPr>
            <a:spLocks noChangeArrowheads="1"/>
          </p:cNvSpPr>
          <p:nvPr/>
        </p:nvSpPr>
        <p:spPr bwMode="white">
          <a:xfrm>
            <a:off x="0" y="9685867"/>
            <a:ext cx="6858000" cy="22013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6743700" y="4403"/>
            <a:ext cx="114300" cy="9906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0" y="0"/>
            <a:ext cx="114300" cy="9906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0" y="0"/>
            <a:ext cx="6858000" cy="36322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สี่เหลี่ยมผืนผ้า 11"/>
          <p:cNvSpPr>
            <a:spLocks noChangeArrowheads="1"/>
          </p:cNvSpPr>
          <p:nvPr/>
        </p:nvSpPr>
        <p:spPr bwMode="auto">
          <a:xfrm>
            <a:off x="109728" y="9232393"/>
            <a:ext cx="6624828" cy="447147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1028700" y="4072467"/>
            <a:ext cx="4800600" cy="2531533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DE0D7-9107-4C61-847C-B2B0440BBFCC}" type="datetimeFigureOut">
              <a:rPr lang="th-TH" smtClean="0"/>
              <a:pPr/>
              <a:t>03/05/59</a:t>
            </a:fld>
            <a:endParaRPr lang="th-TH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เชื่อมต่อตรง 6"/>
          <p:cNvSpPr>
            <a:spLocks noChangeShapeType="1"/>
          </p:cNvSpPr>
          <p:nvPr/>
        </p:nvSpPr>
        <p:spPr bwMode="auto">
          <a:xfrm>
            <a:off x="116586" y="3495717"/>
            <a:ext cx="6624828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สี่เหลี่ยมผืนผ้า 9"/>
          <p:cNvSpPr>
            <a:spLocks noChangeArrowheads="1"/>
          </p:cNvSpPr>
          <p:nvPr/>
        </p:nvSpPr>
        <p:spPr bwMode="auto">
          <a:xfrm>
            <a:off x="114300" y="220133"/>
            <a:ext cx="6624828" cy="9456928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วงรี 12"/>
          <p:cNvSpPr/>
          <p:nvPr/>
        </p:nvSpPr>
        <p:spPr>
          <a:xfrm>
            <a:off x="3200400" y="3055451"/>
            <a:ext cx="457200" cy="880533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วงรี 13"/>
          <p:cNvSpPr/>
          <p:nvPr/>
        </p:nvSpPr>
        <p:spPr>
          <a:xfrm>
            <a:off x="3271266" y="3191933"/>
            <a:ext cx="315468" cy="60756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>
          <a:xfrm>
            <a:off x="3257550" y="3176984"/>
            <a:ext cx="342900" cy="637469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A215FC8-FCF2-4630-B0E9-8BC7F684148E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514350" y="550333"/>
            <a:ext cx="5829300" cy="2531533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DE0D7-9107-4C61-847C-B2B0440BBFCC}" type="datetimeFigureOut">
              <a:rPr lang="th-TH" smtClean="0"/>
              <a:pPr/>
              <a:t>03/05/59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15FC8-FCF2-4630-B0E9-8BC7F684148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>
            <a:spLocks noChangeArrowheads="1"/>
          </p:cNvSpPr>
          <p:nvPr/>
        </p:nvSpPr>
        <p:spPr bwMode="white">
          <a:xfrm>
            <a:off x="0" y="9685867"/>
            <a:ext cx="6858000" cy="22013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สี่เหลี่ยมผืนผ้า 7"/>
          <p:cNvSpPr>
            <a:spLocks noChangeArrowheads="1"/>
          </p:cNvSpPr>
          <p:nvPr/>
        </p:nvSpPr>
        <p:spPr bwMode="white">
          <a:xfrm>
            <a:off x="5257800" y="0"/>
            <a:ext cx="1600200" cy="9906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สี่เหลี่ยมผืนผ้า 8"/>
          <p:cNvSpPr>
            <a:spLocks noChangeArrowheads="1"/>
          </p:cNvSpPr>
          <p:nvPr/>
        </p:nvSpPr>
        <p:spPr bwMode="white">
          <a:xfrm>
            <a:off x="0" y="0"/>
            <a:ext cx="6858000" cy="224536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สี่เหลี่ยมผืนผ้า 9"/>
          <p:cNvSpPr>
            <a:spLocks noChangeArrowheads="1"/>
          </p:cNvSpPr>
          <p:nvPr/>
        </p:nvSpPr>
        <p:spPr bwMode="white">
          <a:xfrm>
            <a:off x="0" y="0"/>
            <a:ext cx="114300" cy="9906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สี่เหลี่ยมผืนผ้า 10"/>
          <p:cNvSpPr>
            <a:spLocks noChangeArrowheads="1"/>
          </p:cNvSpPr>
          <p:nvPr/>
        </p:nvSpPr>
        <p:spPr bwMode="auto">
          <a:xfrm>
            <a:off x="109728" y="9232393"/>
            <a:ext cx="6624828" cy="447147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สี่เหลี่ยมผืนผ้า 11"/>
          <p:cNvSpPr>
            <a:spLocks noChangeArrowheads="1"/>
          </p:cNvSpPr>
          <p:nvPr/>
        </p:nvSpPr>
        <p:spPr bwMode="auto">
          <a:xfrm>
            <a:off x="114300" y="224536"/>
            <a:ext cx="6624828" cy="9456928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ตัวเชื่อมต่อตรง 12"/>
          <p:cNvSpPr>
            <a:spLocks noChangeShapeType="1"/>
          </p:cNvSpPr>
          <p:nvPr/>
        </p:nvSpPr>
        <p:spPr bwMode="auto">
          <a:xfrm rot="5400000">
            <a:off x="847852" y="4735068"/>
            <a:ext cx="902106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วงรี 13"/>
          <p:cNvSpPr/>
          <p:nvPr/>
        </p:nvSpPr>
        <p:spPr>
          <a:xfrm>
            <a:off x="5129784" y="4226102"/>
            <a:ext cx="457200" cy="880533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วงรี 14"/>
          <p:cNvSpPr/>
          <p:nvPr/>
        </p:nvSpPr>
        <p:spPr>
          <a:xfrm>
            <a:off x="5200650" y="4362585"/>
            <a:ext cx="315468" cy="60756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5186934" y="4347636"/>
            <a:ext cx="342900" cy="637469"/>
          </a:xfrm>
        </p:spPr>
        <p:txBody>
          <a:bodyPr/>
          <a:lstStyle/>
          <a:p>
            <a:fld id="{BA215FC8-FCF2-4630-B0E9-8BC7F684148E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228600" y="440267"/>
            <a:ext cx="4914900" cy="8408640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DE0D7-9107-4C61-847C-B2B0440BBFCC}" type="datetimeFigureOut">
              <a:rPr lang="th-TH" smtClean="0"/>
              <a:pPr/>
              <a:t>03/05/59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5543550" y="440269"/>
            <a:ext cx="1085850" cy="8452203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DE0D7-9107-4C61-847C-B2B0440BBFCC}" type="datetimeFigureOut">
              <a:rPr lang="th-TH" smtClean="0"/>
              <a:pPr/>
              <a:t>03/05/59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3271266" y="1482538"/>
            <a:ext cx="342900" cy="637469"/>
          </a:xfrm>
        </p:spPr>
        <p:txBody>
          <a:bodyPr/>
          <a:lstStyle/>
          <a:p>
            <a:fld id="{BA215FC8-FCF2-4630-B0E9-8BC7F684148E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8" name="ตัวยึดเนื้อหา 7"/>
          <p:cNvSpPr>
            <a:spLocks noGrp="1"/>
          </p:cNvSpPr>
          <p:nvPr>
            <p:ph sz="quarter" idx="1"/>
          </p:nvPr>
        </p:nvSpPr>
        <p:spPr>
          <a:xfrm>
            <a:off x="226314" y="2205736"/>
            <a:ext cx="6377940" cy="6604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สี่เหลี่ยมผืนผ้า 16"/>
          <p:cNvSpPr>
            <a:spLocks noChangeArrowheads="1"/>
          </p:cNvSpPr>
          <p:nvPr/>
        </p:nvSpPr>
        <p:spPr bwMode="white">
          <a:xfrm>
            <a:off x="0" y="0"/>
            <a:ext cx="114300" cy="9906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สี่เหลี่ยมผืนผ้า 14"/>
          <p:cNvSpPr>
            <a:spLocks noChangeArrowheads="1"/>
          </p:cNvSpPr>
          <p:nvPr/>
        </p:nvSpPr>
        <p:spPr bwMode="white">
          <a:xfrm>
            <a:off x="0" y="9685867"/>
            <a:ext cx="6858000" cy="22013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0" y="0"/>
            <a:ext cx="6858000" cy="22013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6743700" y="27517"/>
            <a:ext cx="114300" cy="9906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114300" y="3302000"/>
            <a:ext cx="6624828" cy="440267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สี่เหลี่ยมผืนผ้า 11"/>
          <p:cNvSpPr>
            <a:spLocks noChangeArrowheads="1"/>
          </p:cNvSpPr>
          <p:nvPr/>
        </p:nvSpPr>
        <p:spPr bwMode="auto">
          <a:xfrm>
            <a:off x="116586" y="205620"/>
            <a:ext cx="6624828" cy="3090672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1026319" y="3962401"/>
            <a:ext cx="4860131" cy="2416881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3" name="สี่เหลี่ยมผืนผ้า 12"/>
          <p:cNvSpPr>
            <a:spLocks noChangeArrowheads="1"/>
          </p:cNvSpPr>
          <p:nvPr/>
        </p:nvSpPr>
        <p:spPr bwMode="auto">
          <a:xfrm>
            <a:off x="109728" y="9232393"/>
            <a:ext cx="6624828" cy="447147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สี่เหลี่ยมผืนผ้า 13"/>
          <p:cNvSpPr>
            <a:spLocks noChangeArrowheads="1"/>
          </p:cNvSpPr>
          <p:nvPr/>
        </p:nvSpPr>
        <p:spPr bwMode="auto">
          <a:xfrm>
            <a:off x="114300" y="220133"/>
            <a:ext cx="6624828" cy="9456928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DE0D7-9107-4C61-847C-B2B0440BBFCC}" type="datetimeFigureOut">
              <a:rPr lang="th-TH" smtClean="0"/>
              <a:pPr/>
              <a:t>03/05/59</a:t>
            </a:fld>
            <a:endParaRPr lang="th-TH"/>
          </a:p>
        </p:txBody>
      </p:sp>
      <p:sp>
        <p:nvSpPr>
          <p:cNvPr id="8" name="ตัวเชื่อมต่อตรง 7"/>
          <p:cNvSpPr>
            <a:spLocks noChangeShapeType="1"/>
          </p:cNvSpPr>
          <p:nvPr/>
        </p:nvSpPr>
        <p:spPr bwMode="auto">
          <a:xfrm>
            <a:off x="114300" y="3522133"/>
            <a:ext cx="6624828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วงรี 9"/>
          <p:cNvSpPr/>
          <p:nvPr/>
        </p:nvSpPr>
        <p:spPr>
          <a:xfrm>
            <a:off x="3200400" y="3055451"/>
            <a:ext cx="457200" cy="880533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วงรี 10"/>
          <p:cNvSpPr/>
          <p:nvPr/>
        </p:nvSpPr>
        <p:spPr>
          <a:xfrm>
            <a:off x="3271266" y="3191933"/>
            <a:ext cx="315468" cy="60756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3257550" y="3176984"/>
            <a:ext cx="342900" cy="637469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A215FC8-FCF2-4630-B0E9-8BC7F684148E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41735" y="770467"/>
            <a:ext cx="5829300" cy="2201333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6314" y="330200"/>
            <a:ext cx="6400800" cy="1096264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4343400" y="9258808"/>
            <a:ext cx="2283714" cy="528320"/>
          </a:xfrm>
        </p:spPr>
        <p:txBody>
          <a:bodyPr/>
          <a:lstStyle/>
          <a:p>
            <a:fld id="{F0ADE0D7-9107-4C61-847C-B2B0440BBFCC}" type="datetimeFigureOut">
              <a:rPr lang="th-TH" smtClean="0"/>
              <a:pPr/>
              <a:t>03/05/59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215FC8-FCF2-4630-B0E9-8BC7F684148E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8" name="ตัวเชื่อมต่อตรง 7"/>
          <p:cNvSpPr>
            <a:spLocks noChangeShapeType="1"/>
          </p:cNvSpPr>
          <p:nvPr/>
        </p:nvSpPr>
        <p:spPr bwMode="auto">
          <a:xfrm flipV="1">
            <a:off x="3422310" y="2275943"/>
            <a:ext cx="6691" cy="696158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ตัวยึดเนื้อหา 9"/>
          <p:cNvSpPr>
            <a:spLocks noGrp="1"/>
          </p:cNvSpPr>
          <p:nvPr>
            <p:ph sz="half" idx="1"/>
          </p:nvPr>
        </p:nvSpPr>
        <p:spPr>
          <a:xfrm>
            <a:off x="226314" y="1981200"/>
            <a:ext cx="3028950" cy="67624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2" name="ตัวยึดเนื้อหา 11"/>
          <p:cNvSpPr>
            <a:spLocks noGrp="1"/>
          </p:cNvSpPr>
          <p:nvPr>
            <p:ph sz="half" idx="2"/>
          </p:nvPr>
        </p:nvSpPr>
        <p:spPr>
          <a:xfrm>
            <a:off x="3600450" y="1981200"/>
            <a:ext cx="3028950" cy="6762496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 flipV="1">
            <a:off x="3429000" y="3178175"/>
            <a:ext cx="0" cy="6049264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สี่เหลี่ยมผืนผ้า 19"/>
          <p:cNvSpPr>
            <a:spLocks noChangeArrowheads="1"/>
          </p:cNvSpPr>
          <p:nvPr/>
        </p:nvSpPr>
        <p:spPr bwMode="white">
          <a:xfrm>
            <a:off x="0" y="0"/>
            <a:ext cx="6858000" cy="2091267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0" y="9685867"/>
            <a:ext cx="6858000" cy="22013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สี่เหลี่ยมผืนผ้า 20"/>
          <p:cNvSpPr>
            <a:spLocks noChangeArrowheads="1"/>
          </p:cNvSpPr>
          <p:nvPr/>
        </p:nvSpPr>
        <p:spPr bwMode="white">
          <a:xfrm>
            <a:off x="0" y="0"/>
            <a:ext cx="114300" cy="9906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สี่เหลี่ยมผืนผ้า 21"/>
          <p:cNvSpPr>
            <a:spLocks noChangeArrowheads="1"/>
          </p:cNvSpPr>
          <p:nvPr/>
        </p:nvSpPr>
        <p:spPr bwMode="white">
          <a:xfrm>
            <a:off x="6743700" y="0"/>
            <a:ext cx="114300" cy="9906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14300" y="1981200"/>
            <a:ext cx="6624828" cy="13208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สี่เหลี่ยมผืนผ้า 12"/>
          <p:cNvSpPr>
            <a:spLocks noChangeArrowheads="1"/>
          </p:cNvSpPr>
          <p:nvPr/>
        </p:nvSpPr>
        <p:spPr bwMode="auto">
          <a:xfrm>
            <a:off x="109442" y="9232392"/>
            <a:ext cx="6624828" cy="44907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226314" y="2201333"/>
            <a:ext cx="3030141" cy="105874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3593498" y="2201333"/>
            <a:ext cx="3031331" cy="105664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DE0D7-9107-4C61-847C-B2B0440BBFCC}" type="datetimeFigureOut">
              <a:rPr lang="th-TH" smtClean="0"/>
              <a:pPr/>
              <a:t>03/05/59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>
          <a:xfrm>
            <a:off x="228600" y="9258808"/>
            <a:ext cx="2686050" cy="528320"/>
          </a:xfrm>
        </p:spPr>
        <p:txBody>
          <a:bodyPr/>
          <a:lstStyle/>
          <a:p>
            <a:endParaRPr lang="th-TH"/>
          </a:p>
        </p:txBody>
      </p:sp>
      <p:sp>
        <p:nvSpPr>
          <p:cNvPr id="15" name="ตัวเชื่อมต่อตรง 14"/>
          <p:cNvSpPr>
            <a:spLocks noChangeShapeType="1"/>
          </p:cNvSpPr>
          <p:nvPr/>
        </p:nvSpPr>
        <p:spPr bwMode="auto">
          <a:xfrm>
            <a:off x="114300" y="1849120"/>
            <a:ext cx="6624828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auto">
          <a:xfrm>
            <a:off x="114300" y="224536"/>
            <a:ext cx="6624828" cy="9456928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ตัวยึดเนื้อหา 23"/>
          <p:cNvSpPr>
            <a:spLocks noGrp="1"/>
          </p:cNvSpPr>
          <p:nvPr>
            <p:ph sz="quarter" idx="2"/>
          </p:nvPr>
        </p:nvSpPr>
        <p:spPr>
          <a:xfrm>
            <a:off x="226314" y="3569776"/>
            <a:ext cx="3031236" cy="5515472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6" name="ตัวยึดเนื้อหา 25"/>
          <p:cNvSpPr>
            <a:spLocks noGrp="1"/>
          </p:cNvSpPr>
          <p:nvPr>
            <p:ph sz="quarter" idx="4"/>
          </p:nvPr>
        </p:nvSpPr>
        <p:spPr>
          <a:xfrm>
            <a:off x="3600450" y="3569775"/>
            <a:ext cx="3028950" cy="5520944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5" name="วงรี 24"/>
          <p:cNvSpPr/>
          <p:nvPr/>
        </p:nvSpPr>
        <p:spPr>
          <a:xfrm>
            <a:off x="3200400" y="1380941"/>
            <a:ext cx="457200" cy="880533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วงรี 26"/>
          <p:cNvSpPr/>
          <p:nvPr/>
        </p:nvSpPr>
        <p:spPr>
          <a:xfrm>
            <a:off x="3271266" y="1517424"/>
            <a:ext cx="315468" cy="60756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>
          <a:xfrm>
            <a:off x="3257550" y="1505713"/>
            <a:ext cx="342900" cy="637469"/>
          </a:xfrm>
        </p:spPr>
        <p:txBody>
          <a:bodyPr/>
          <a:lstStyle>
            <a:lvl1pPr algn="ctr">
              <a:defRPr/>
            </a:lvl1pPr>
          </a:lstStyle>
          <a:p>
            <a:fld id="{BA215FC8-FCF2-4630-B0E9-8BC7F684148E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23" name="ชื่อเรื่อง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DE0D7-9107-4C61-847C-B2B0440BBFCC}" type="datetimeFigureOut">
              <a:rPr lang="th-TH" smtClean="0"/>
              <a:pPr/>
              <a:t>03/05/59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3257550" y="1496474"/>
            <a:ext cx="342900" cy="637469"/>
          </a:xfrm>
        </p:spPr>
        <p:txBody>
          <a:bodyPr/>
          <a:lstStyle/>
          <a:p>
            <a:fld id="{BA215FC8-FCF2-4630-B0E9-8BC7F684148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>
            <a:spLocks noChangeArrowheads="1"/>
          </p:cNvSpPr>
          <p:nvPr/>
        </p:nvSpPr>
        <p:spPr bwMode="white">
          <a:xfrm>
            <a:off x="0" y="9685867"/>
            <a:ext cx="6858000" cy="22013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สี่เหลี่ยมผืนผ้า 7"/>
          <p:cNvSpPr>
            <a:spLocks noChangeArrowheads="1"/>
          </p:cNvSpPr>
          <p:nvPr/>
        </p:nvSpPr>
        <p:spPr bwMode="white">
          <a:xfrm>
            <a:off x="0" y="0"/>
            <a:ext cx="6858000" cy="224536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สี่เหลี่ยมผืนผ้า 9"/>
          <p:cNvSpPr>
            <a:spLocks noChangeArrowheads="1"/>
          </p:cNvSpPr>
          <p:nvPr/>
        </p:nvSpPr>
        <p:spPr bwMode="white">
          <a:xfrm>
            <a:off x="6743700" y="0"/>
            <a:ext cx="114300" cy="9906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สี่เหลี่ยมผืนผ้า 8"/>
          <p:cNvSpPr>
            <a:spLocks noChangeArrowheads="1"/>
          </p:cNvSpPr>
          <p:nvPr/>
        </p:nvSpPr>
        <p:spPr bwMode="white">
          <a:xfrm>
            <a:off x="0" y="0"/>
            <a:ext cx="114300" cy="9906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สี่เหลี่ยมผืนผ้า 4"/>
          <p:cNvSpPr>
            <a:spLocks noChangeArrowheads="1"/>
          </p:cNvSpPr>
          <p:nvPr/>
        </p:nvSpPr>
        <p:spPr bwMode="auto">
          <a:xfrm>
            <a:off x="109728" y="9232393"/>
            <a:ext cx="6624828" cy="447147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สี่เหลี่ยมผืนผ้า 5"/>
          <p:cNvSpPr>
            <a:spLocks noChangeArrowheads="1"/>
          </p:cNvSpPr>
          <p:nvPr/>
        </p:nvSpPr>
        <p:spPr bwMode="auto">
          <a:xfrm>
            <a:off x="114300" y="228939"/>
            <a:ext cx="6624828" cy="9456928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DE0D7-9107-4C61-847C-B2B0440BBFCC}" type="datetimeFigureOut">
              <a:rPr lang="th-TH" smtClean="0"/>
              <a:pPr/>
              <a:t>03/05/59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3200400" y="9135533"/>
            <a:ext cx="457200" cy="637468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A215FC8-FCF2-4630-B0E9-8BC7F684148E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สี่เหลี่ยมผืนผ้า 18"/>
          <p:cNvSpPr>
            <a:spLocks noChangeArrowheads="1"/>
          </p:cNvSpPr>
          <p:nvPr/>
        </p:nvSpPr>
        <p:spPr bwMode="auto">
          <a:xfrm>
            <a:off x="114300" y="220133"/>
            <a:ext cx="6624828" cy="440267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สี่เหลี่ยมผืนผ้า 14"/>
          <p:cNvSpPr>
            <a:spLocks noChangeArrowheads="1"/>
          </p:cNvSpPr>
          <p:nvPr/>
        </p:nvSpPr>
        <p:spPr bwMode="white">
          <a:xfrm>
            <a:off x="0" y="9685867"/>
            <a:ext cx="6858000" cy="22013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6743700" y="0"/>
            <a:ext cx="114300" cy="9906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0" y="0"/>
            <a:ext cx="6858000" cy="171704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สี่เหลี่ยมผืนผ้า 16"/>
          <p:cNvSpPr>
            <a:spLocks noChangeArrowheads="1"/>
          </p:cNvSpPr>
          <p:nvPr/>
        </p:nvSpPr>
        <p:spPr bwMode="white">
          <a:xfrm>
            <a:off x="0" y="0"/>
            <a:ext cx="114300" cy="9906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114300" y="880534"/>
            <a:ext cx="2057400" cy="8475133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85750" y="1320800"/>
            <a:ext cx="1771650" cy="1430867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285750" y="2861734"/>
            <a:ext cx="1771650" cy="5987169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สี่เหลี่ยมผืนผ้า 7"/>
          <p:cNvSpPr>
            <a:spLocks noChangeArrowheads="1"/>
          </p:cNvSpPr>
          <p:nvPr/>
        </p:nvSpPr>
        <p:spPr bwMode="auto">
          <a:xfrm>
            <a:off x="114300" y="220133"/>
            <a:ext cx="6624828" cy="9456928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114300" y="770467"/>
            <a:ext cx="6624828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ตัวยึดเนื้อหา 19"/>
          <p:cNvSpPr>
            <a:spLocks noGrp="1"/>
          </p:cNvSpPr>
          <p:nvPr>
            <p:ph sz="quarter" idx="1"/>
          </p:nvPr>
        </p:nvSpPr>
        <p:spPr>
          <a:xfrm>
            <a:off x="2343150" y="990600"/>
            <a:ext cx="4229100" cy="7814733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0" name="วงรี 9"/>
          <p:cNvSpPr/>
          <p:nvPr/>
        </p:nvSpPr>
        <p:spPr>
          <a:xfrm>
            <a:off x="971550" y="330200"/>
            <a:ext cx="457200" cy="880533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วงรี 10"/>
          <p:cNvSpPr/>
          <p:nvPr/>
        </p:nvSpPr>
        <p:spPr>
          <a:xfrm>
            <a:off x="1042416" y="466683"/>
            <a:ext cx="315468" cy="60756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1028700" y="451734"/>
            <a:ext cx="342900" cy="637469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A215FC8-FCF2-4630-B0E9-8BC7F684148E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21" name="สี่เหลี่ยมผืนผ้า 20"/>
          <p:cNvSpPr>
            <a:spLocks noChangeArrowheads="1"/>
          </p:cNvSpPr>
          <p:nvPr/>
        </p:nvSpPr>
        <p:spPr bwMode="auto">
          <a:xfrm>
            <a:off x="112014" y="9227668"/>
            <a:ext cx="6624828" cy="447147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DE0D7-9107-4C61-847C-B2B0440BBFCC}" type="datetimeFigureOut">
              <a:rPr lang="th-TH" smtClean="0"/>
              <a:pPr/>
              <a:t>03/05/59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226314" y="9260114"/>
            <a:ext cx="2537460" cy="528320"/>
          </a:xfrm>
        </p:spPr>
        <p:txBody>
          <a:bodyPr/>
          <a:lstStyle/>
          <a:p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ตัวเชื่อมต่อตรง 20"/>
          <p:cNvSpPr>
            <a:spLocks noChangeShapeType="1"/>
          </p:cNvSpPr>
          <p:nvPr/>
        </p:nvSpPr>
        <p:spPr bwMode="auto">
          <a:xfrm>
            <a:off x="114300" y="770467"/>
            <a:ext cx="6624828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0" y="9685867"/>
            <a:ext cx="6858000" cy="22013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6743700" y="0"/>
            <a:ext cx="114300" cy="9906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สี่เหลี่ยมผืนผ้า 16"/>
          <p:cNvSpPr>
            <a:spLocks noChangeArrowheads="1"/>
          </p:cNvSpPr>
          <p:nvPr/>
        </p:nvSpPr>
        <p:spPr bwMode="white">
          <a:xfrm>
            <a:off x="0" y="0"/>
            <a:ext cx="6858000" cy="22013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0" y="0"/>
            <a:ext cx="114300" cy="9906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สี่เหลี่ยมผืนผ้า 19"/>
          <p:cNvSpPr>
            <a:spLocks noChangeArrowheads="1"/>
          </p:cNvSpPr>
          <p:nvPr/>
        </p:nvSpPr>
        <p:spPr bwMode="auto">
          <a:xfrm>
            <a:off x="114300" y="220133"/>
            <a:ext cx="6624828" cy="435864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114300" y="880534"/>
            <a:ext cx="2057400" cy="8475133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สี่เหลี่ยมผืนผ้า 14"/>
          <p:cNvSpPr>
            <a:spLocks noChangeArrowheads="1"/>
          </p:cNvSpPr>
          <p:nvPr/>
        </p:nvSpPr>
        <p:spPr bwMode="auto">
          <a:xfrm>
            <a:off x="114300" y="224536"/>
            <a:ext cx="6624828" cy="9456928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วงรี 11"/>
          <p:cNvSpPr/>
          <p:nvPr/>
        </p:nvSpPr>
        <p:spPr>
          <a:xfrm>
            <a:off x="971550" y="330200"/>
            <a:ext cx="457200" cy="880533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วงรี 12"/>
          <p:cNvSpPr/>
          <p:nvPr/>
        </p:nvSpPr>
        <p:spPr>
          <a:xfrm>
            <a:off x="1042416" y="466683"/>
            <a:ext cx="315468" cy="60756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1028700" y="451734"/>
            <a:ext cx="342900" cy="637469"/>
          </a:xfrm>
        </p:spPr>
        <p:txBody>
          <a:bodyPr/>
          <a:lstStyle/>
          <a:p>
            <a:fld id="{BA215FC8-FCF2-4630-B0E9-8BC7F684148E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50281" y="7264400"/>
            <a:ext cx="4400550" cy="1761067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2250281" y="880534"/>
            <a:ext cx="4400550" cy="6163733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285750" y="1430867"/>
            <a:ext cx="1828800" cy="75946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22" name="สี่เหลี่ยมผืนผ้า 21"/>
          <p:cNvSpPr>
            <a:spLocks noChangeArrowheads="1"/>
          </p:cNvSpPr>
          <p:nvPr/>
        </p:nvSpPr>
        <p:spPr bwMode="auto">
          <a:xfrm>
            <a:off x="112014" y="9227668"/>
            <a:ext cx="6624828" cy="447147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4341114" y="9251644"/>
            <a:ext cx="2283714" cy="528320"/>
          </a:xfrm>
        </p:spPr>
        <p:txBody>
          <a:bodyPr/>
          <a:lstStyle/>
          <a:p>
            <a:fld id="{F0ADE0D7-9107-4C61-847C-B2B0440BBFCC}" type="datetimeFigureOut">
              <a:rPr lang="th-TH" smtClean="0"/>
              <a:pPr/>
              <a:t>03/05/59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226314" y="9260114"/>
            <a:ext cx="2688336" cy="528320"/>
          </a:xfrm>
        </p:spPr>
        <p:txBody>
          <a:bodyPr/>
          <a:lstStyle/>
          <a:p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สี่เหลี่ยมผืนผ้า 16"/>
          <p:cNvSpPr>
            <a:spLocks noChangeArrowheads="1"/>
          </p:cNvSpPr>
          <p:nvPr/>
        </p:nvSpPr>
        <p:spPr bwMode="white">
          <a:xfrm>
            <a:off x="0" y="9685867"/>
            <a:ext cx="6858000" cy="22013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0" y="1"/>
            <a:ext cx="6858000" cy="2012647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0" y="0"/>
            <a:ext cx="114300" cy="9906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6743700" y="0"/>
            <a:ext cx="114300" cy="9906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สี่เหลี่ยมผืนผ้า 8"/>
          <p:cNvSpPr>
            <a:spLocks noChangeArrowheads="1"/>
          </p:cNvSpPr>
          <p:nvPr/>
        </p:nvSpPr>
        <p:spPr bwMode="auto">
          <a:xfrm>
            <a:off x="112014" y="9227668"/>
            <a:ext cx="6624828" cy="447147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4343400" y="9251644"/>
            <a:ext cx="2283714" cy="52832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F0ADE0D7-9107-4C61-847C-B2B0440BBFCC}" type="datetimeFigureOut">
              <a:rPr lang="th-TH" smtClean="0"/>
              <a:pPr/>
              <a:t>03/05/59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228600" y="9260114"/>
            <a:ext cx="2686050" cy="52832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th-TH"/>
          </a:p>
        </p:txBody>
      </p:sp>
      <p:sp>
        <p:nvSpPr>
          <p:cNvPr id="8" name="สี่เหลี่ยมผืนผ้า 7"/>
          <p:cNvSpPr>
            <a:spLocks noChangeArrowheads="1"/>
          </p:cNvSpPr>
          <p:nvPr/>
        </p:nvSpPr>
        <p:spPr bwMode="auto">
          <a:xfrm>
            <a:off x="114300" y="224536"/>
            <a:ext cx="6624828" cy="9456928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>
            <a:off x="114300" y="1844184"/>
            <a:ext cx="6624828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วงรี 11"/>
          <p:cNvSpPr/>
          <p:nvPr/>
        </p:nvSpPr>
        <p:spPr>
          <a:xfrm>
            <a:off x="3200400" y="1380941"/>
            <a:ext cx="457200" cy="880533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วงรี 14"/>
          <p:cNvSpPr/>
          <p:nvPr/>
        </p:nvSpPr>
        <p:spPr>
          <a:xfrm>
            <a:off x="3271266" y="1517424"/>
            <a:ext cx="315468" cy="60756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3257550" y="1502475"/>
            <a:ext cx="342900" cy="637469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A215FC8-FCF2-4630-B0E9-8BC7F684148E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226314" y="330200"/>
            <a:ext cx="6400800" cy="1096264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226314" y="2201333"/>
            <a:ext cx="6400800" cy="664362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 descr="145921_150719211325741VF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-1524000" y="1524000"/>
            <a:ext cx="9906000" cy="685800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00042" y="7953396"/>
            <a:ext cx="47863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latin typeface="TH SarabunIT๙" pitchFamily="34" charset="-34"/>
                <a:cs typeface="TH SarabunIT๙" pitchFamily="34" charset="-34"/>
              </a:rPr>
              <a:t>งาน</a:t>
            </a:r>
            <a:r>
              <a:rPr lang="th-TH" sz="2400" b="1" dirty="0">
                <a:latin typeface="TH SarabunIT๙" pitchFamily="34" charset="-34"/>
                <a:cs typeface="TH SarabunIT๙" pitchFamily="34" charset="-34"/>
              </a:rPr>
              <a:t>ประเมินผล กลุ่มงานพัฒนา</a:t>
            </a:r>
            <a:r>
              <a:rPr lang="th-TH" sz="2400" b="1" dirty="0" smtClean="0">
                <a:latin typeface="TH SarabunIT๙" pitchFamily="34" charset="-34"/>
                <a:cs typeface="TH SarabunIT๙" pitchFamily="34" charset="-34"/>
              </a:rPr>
              <a:t>ยุทธศาสตร์สาธารณสุข</a:t>
            </a:r>
          </a:p>
          <a:p>
            <a:r>
              <a:rPr lang="th-TH" sz="2400" b="1" dirty="0" smtClean="0">
                <a:latin typeface="TH SarabunIT๙" pitchFamily="34" charset="-34"/>
                <a:cs typeface="TH SarabunIT๙" pitchFamily="34" charset="-34"/>
              </a:rPr>
              <a:t>สำนักงาน</a:t>
            </a:r>
            <a:r>
              <a:rPr lang="th-TH" sz="2400" b="1" dirty="0">
                <a:latin typeface="TH SarabunIT๙" pitchFamily="34" charset="-34"/>
                <a:cs typeface="TH SarabunIT๙" pitchFamily="34" charset="-34"/>
              </a:rPr>
              <a:t>สาธารณสุขจังหวัดตาก กระทรวง</a:t>
            </a:r>
            <a:r>
              <a:rPr lang="th-TH" sz="2400" b="1" dirty="0" smtClean="0">
                <a:latin typeface="TH SarabunIT๙" pitchFamily="34" charset="-34"/>
                <a:cs typeface="TH SarabunIT๙" pitchFamily="34" charset="-34"/>
              </a:rPr>
              <a:t>สาธารณสุข</a:t>
            </a:r>
            <a:endParaRPr lang="th-TH" sz="2400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2864" y="1595414"/>
            <a:ext cx="657227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สรุปผลการนิเทศงานระดับจังหวัด จังหวัดตาก </a:t>
            </a:r>
          </a:p>
          <a:p>
            <a:pPr algn="ctr"/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รอบที่ 1 ประจำปีงบประมาณ 2559 </a:t>
            </a:r>
          </a:p>
          <a:p>
            <a:pPr algn="ctr"/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(19 พฤศจิกายน 2558 – 8 มกราคม 2559)</a:t>
            </a:r>
            <a:endParaRPr lang="th-TH" sz="3200" b="1" dirty="0"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7" name="รูปภาพ 6" descr="Logo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89" y="7739083"/>
            <a:ext cx="1285883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 descr="145921_150719211325741VF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 flipH="1">
            <a:off x="-1524000" y="1524000"/>
            <a:ext cx="9906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28736" y="7168424"/>
            <a:ext cx="507207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400" b="1" dirty="0" smtClean="0">
                <a:latin typeface="TH SarabunIT๙" pitchFamily="34" charset="-34"/>
                <a:cs typeface="TH SarabunIT๙" pitchFamily="34" charset="-34"/>
              </a:rPr>
              <a:t>สำนักงานสาธารณสุขจังหวัดตาก</a:t>
            </a:r>
            <a:endParaRPr lang="en-US" sz="2400" b="1" dirty="0" smtClean="0">
              <a:latin typeface="TH SarabunIT๙" pitchFamily="34" charset="-34"/>
              <a:cs typeface="TH SarabunIT๙" pitchFamily="34" charset="-34"/>
            </a:endParaRPr>
          </a:p>
          <a:p>
            <a:pPr algn="r"/>
            <a:r>
              <a:rPr lang="en-US" sz="2200" b="1" dirty="0" smtClean="0">
                <a:latin typeface="TH SarabunIT๙" pitchFamily="34" charset="-34"/>
                <a:cs typeface="TH SarabunIT๙" pitchFamily="34" charset="-34"/>
              </a:rPr>
              <a:t>165 </a:t>
            </a:r>
            <a:r>
              <a:rPr lang="th-TH" sz="2200" b="1" dirty="0" smtClean="0">
                <a:latin typeface="TH SarabunIT๙" pitchFamily="34" charset="-34"/>
                <a:cs typeface="TH SarabunIT๙" pitchFamily="34" charset="-34"/>
              </a:rPr>
              <a:t>หมู่ 7 ตำบลไม้งาม</a:t>
            </a:r>
          </a:p>
          <a:p>
            <a:pPr algn="r"/>
            <a:r>
              <a:rPr lang="th-TH" sz="2200" b="1" dirty="0" smtClean="0">
                <a:latin typeface="TH SarabunIT๙" pitchFamily="34" charset="-34"/>
                <a:cs typeface="TH SarabunIT๙" pitchFamily="34" charset="-34"/>
              </a:rPr>
              <a:t>อำเภอเมืองตาก จังหวัดตาก 63000</a:t>
            </a:r>
            <a:endParaRPr lang="en-US" sz="2200" b="1" dirty="0" smtClean="0">
              <a:latin typeface="TH SarabunIT๙" pitchFamily="34" charset="-34"/>
              <a:cs typeface="TH SarabunIT๙" pitchFamily="34" charset="-34"/>
            </a:endParaRPr>
          </a:p>
          <a:p>
            <a:pPr algn="r"/>
            <a:r>
              <a:rPr lang="th-TH" sz="2200" b="1" dirty="0" smtClean="0">
                <a:latin typeface="TH SarabunIT๙" pitchFamily="34" charset="-34"/>
                <a:cs typeface="TH SarabunIT๙" pitchFamily="34" charset="-34"/>
              </a:rPr>
              <a:t>โทรศัพท์ 0-5551-8118, โทรสาร 0-5551-8109</a:t>
            </a:r>
            <a:endParaRPr lang="en-US" sz="2200" b="1" dirty="0" smtClean="0">
              <a:latin typeface="TH SarabunIT๙" pitchFamily="34" charset="-34"/>
              <a:cs typeface="TH SarabunIT๙" pitchFamily="34" charset="-34"/>
            </a:endParaRPr>
          </a:p>
          <a:p>
            <a:pPr algn="r"/>
            <a:r>
              <a:rPr lang="en-US" sz="2200" b="1" dirty="0" smtClean="0">
                <a:latin typeface="TH SarabunIT๙" pitchFamily="34" charset="-34"/>
                <a:cs typeface="TH SarabunIT๙" pitchFamily="34" charset="-34"/>
              </a:rPr>
              <a:t>www.tako.moph.go.th</a:t>
            </a:r>
            <a:endParaRPr lang="th-TH" sz="2200" b="1" dirty="0"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เทศบาล">
  <a:themeElements>
    <a:clrScheme name="เทศบาล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เทศบาล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เทศบาล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321</TotalTime>
  <Words>59</Words>
  <Application>Microsoft Office PowerPoint</Application>
  <PresentationFormat>กระดาษ A4 (210x297 มม.)</PresentationFormat>
  <Paragraphs>11</Paragraphs>
  <Slides>2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</vt:i4>
      </vt:variant>
    </vt:vector>
  </HeadingPairs>
  <TitlesOfParts>
    <vt:vector size="3" baseType="lpstr">
      <vt:lpstr>เทศบาล</vt:lpstr>
      <vt:lpstr>ภาพนิ่ง 1</vt:lpstr>
      <vt:lpstr>ภาพนิ่ง 2</vt:lpstr>
    </vt:vector>
  </TitlesOfParts>
  <Company>xxxxx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xxx</dc:creator>
  <cp:lastModifiedBy>xxx</cp:lastModifiedBy>
  <cp:revision>23</cp:revision>
  <dcterms:created xsi:type="dcterms:W3CDTF">2016-05-02T07:21:27Z</dcterms:created>
  <dcterms:modified xsi:type="dcterms:W3CDTF">2016-05-03T06:22:24Z</dcterms:modified>
</cp:coreProperties>
</file>