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6858000" cy="9906000" type="A4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2268" y="-84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4BEC3-CD3E-4A64-B7F5-6F9379275ED0}" type="datetimeFigureOut">
              <a:rPr lang="th-TH" smtClean="0"/>
              <a:pPr/>
              <a:t>03/05/59</a:t>
            </a:fld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D0AA-8FA9-41AA-8AC8-AF42D1063011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4BEC3-CD3E-4A64-B7F5-6F9379275ED0}" type="datetimeFigureOut">
              <a:rPr lang="th-TH" smtClean="0"/>
              <a:pPr/>
              <a:t>03/05/59</a:t>
            </a:fld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D0AA-8FA9-41AA-8AC8-AF42D1063011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3729037" y="573264"/>
            <a:ext cx="1157288" cy="12208228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257175" y="573264"/>
            <a:ext cx="3357563" cy="12208228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4BEC3-CD3E-4A64-B7F5-6F9379275ED0}" type="datetimeFigureOut">
              <a:rPr lang="th-TH" smtClean="0"/>
              <a:pPr/>
              <a:t>03/05/59</a:t>
            </a:fld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D0AA-8FA9-41AA-8AC8-AF42D1063011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4BEC3-CD3E-4A64-B7F5-6F9379275ED0}" type="datetimeFigureOut">
              <a:rPr lang="th-TH" smtClean="0"/>
              <a:pPr/>
              <a:t>03/05/59</a:t>
            </a:fld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D0AA-8FA9-41AA-8AC8-AF42D1063011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4BEC3-CD3E-4A64-B7F5-6F9379275ED0}" type="datetimeFigureOut">
              <a:rPr lang="th-TH" smtClean="0"/>
              <a:pPr/>
              <a:t>03/05/59</a:t>
            </a:fld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D0AA-8FA9-41AA-8AC8-AF42D1063011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257175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2628900" y="3338690"/>
            <a:ext cx="2257425" cy="944280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4BEC3-CD3E-4A64-B7F5-6F9379275ED0}" type="datetimeFigureOut">
              <a:rPr lang="th-TH" smtClean="0"/>
              <a:pPr/>
              <a:t>03/05/59</a:t>
            </a:fld>
            <a:endParaRPr lang="th-TH" dirty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D0AA-8FA9-41AA-8AC8-AF42D1063011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4BEC3-CD3E-4A64-B7F5-6F9379275ED0}" type="datetimeFigureOut">
              <a:rPr lang="th-TH" smtClean="0"/>
              <a:pPr/>
              <a:t>03/05/59</a:t>
            </a:fld>
            <a:endParaRPr lang="th-TH" dirty="0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D0AA-8FA9-41AA-8AC8-AF42D1063011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4BEC3-CD3E-4A64-B7F5-6F9379275ED0}" type="datetimeFigureOut">
              <a:rPr lang="th-TH" smtClean="0"/>
              <a:pPr/>
              <a:t>03/05/59</a:t>
            </a:fld>
            <a:endParaRPr lang="th-TH" dirty="0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D0AA-8FA9-41AA-8AC8-AF42D1063011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4BEC3-CD3E-4A64-B7F5-6F9379275ED0}" type="datetimeFigureOut">
              <a:rPr lang="th-TH" smtClean="0"/>
              <a:pPr/>
              <a:t>03/05/59</a:t>
            </a:fld>
            <a:endParaRPr lang="th-TH" dirty="0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D0AA-8FA9-41AA-8AC8-AF42D1063011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4BEC3-CD3E-4A64-B7F5-6F9379275ED0}" type="datetimeFigureOut">
              <a:rPr lang="th-TH" smtClean="0"/>
              <a:pPr/>
              <a:t>03/05/59</a:t>
            </a:fld>
            <a:endParaRPr lang="th-TH" dirty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D0AA-8FA9-41AA-8AC8-AF42D1063011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h-TH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F4BEC3-CD3E-4A64-B7F5-6F9379275ED0}" type="datetimeFigureOut">
              <a:rPr lang="th-TH" smtClean="0"/>
              <a:pPr/>
              <a:t>03/05/59</a:t>
            </a:fld>
            <a:endParaRPr lang="th-TH" dirty="0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 dirty="0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DD0AA-8FA9-41AA-8AC8-AF42D1063011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F4BEC3-CD3E-4A64-B7F5-6F9379275ED0}" type="datetimeFigureOut">
              <a:rPr lang="th-TH" smtClean="0"/>
              <a:pPr/>
              <a:t>03/05/59</a:t>
            </a:fld>
            <a:endParaRPr lang="th-TH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h-TH" dirty="0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4DD0AA-8FA9-41AA-8AC8-AF42D1063011}" type="slidenum">
              <a:rPr lang="th-TH" smtClean="0"/>
              <a:pPr/>
              <a:t>‹#›</a:t>
            </a:fld>
            <a:endParaRPr lang="th-TH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h-TH"/>
      </a:defPPr>
      <a:lvl1pPr marL="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รูปภาพ 6" descr="b5a4f9704d0fa769fea9b7e5352764d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 flipV="1">
            <a:off x="-1532918" y="1515059"/>
            <a:ext cx="9906000" cy="6875882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-71462" y="1817068"/>
            <a:ext cx="657227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4400" b="1" dirty="0" smtClean="0">
                <a:latin typeface="TH NiramitIT๙ " pitchFamily="2" charset="-34"/>
                <a:cs typeface="TH NiramitIT๙ " pitchFamily="2" charset="-34"/>
              </a:rPr>
              <a:t>สรุปผลการนิเทศงานระดับจังหวัด จังหวัดตาก</a:t>
            </a:r>
            <a:r>
              <a:rPr lang="th-TH" sz="3600" b="1" dirty="0" smtClean="0">
                <a:latin typeface="TH NiramitIT๙ " pitchFamily="2" charset="-34"/>
                <a:cs typeface="TH NiramitIT๙ " pitchFamily="2" charset="-34"/>
              </a:rPr>
              <a:t> </a:t>
            </a:r>
          </a:p>
          <a:p>
            <a:pPr algn="r"/>
            <a:r>
              <a:rPr lang="th-TH" sz="3200" b="1" dirty="0" smtClean="0">
                <a:latin typeface="TH NiramitIT๙ " pitchFamily="2" charset="-34"/>
                <a:cs typeface="TH NiramitIT๙ " pitchFamily="2" charset="-34"/>
              </a:rPr>
              <a:t>รอบที่ 1 ประจำปีงบประมาณ 2559</a:t>
            </a:r>
            <a:r>
              <a:rPr lang="th-TH" sz="3600" b="1" dirty="0" smtClean="0">
                <a:latin typeface="TH NiramitIT๙ " pitchFamily="2" charset="-34"/>
                <a:cs typeface="TH NiramitIT๙ " pitchFamily="2" charset="-34"/>
              </a:rPr>
              <a:t> </a:t>
            </a:r>
          </a:p>
          <a:p>
            <a:pPr algn="r"/>
            <a:r>
              <a:rPr lang="th-TH" sz="3200" b="1" dirty="0" smtClean="0">
                <a:latin typeface="TH NiramitIT๙ " pitchFamily="2" charset="-34"/>
                <a:cs typeface="TH NiramitIT๙ " pitchFamily="2" charset="-34"/>
              </a:rPr>
              <a:t>(19 พฤศจิกายน 2558 – 8 มกราคม 2559)</a:t>
            </a:r>
            <a:endParaRPr lang="th-TH" sz="3200" b="1" dirty="0">
              <a:latin typeface="TH NiramitIT๙ " pitchFamily="2" charset="-34"/>
              <a:cs typeface="TH NiramitIT๙ " pitchFamily="2" charset="-34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28736" y="8417036"/>
            <a:ext cx="507209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200" b="1" dirty="0" smtClean="0">
                <a:latin typeface="TH SarabunIT๙" pitchFamily="34" charset="-34"/>
                <a:cs typeface="TH SarabunIT๙" pitchFamily="34" charset="-34"/>
              </a:rPr>
              <a:t>      </a:t>
            </a:r>
          </a:p>
          <a:p>
            <a:pPr algn="r"/>
            <a:r>
              <a:rPr lang="th-TH" sz="2200" b="1" dirty="0">
                <a:latin typeface="TH SarabunIT๙" pitchFamily="34" charset="-34"/>
                <a:cs typeface="TH SarabunIT๙" pitchFamily="34" charset="-34"/>
              </a:rPr>
              <a:t> </a:t>
            </a:r>
            <a:r>
              <a:rPr lang="th-TH" sz="2200" b="1" dirty="0" smtClean="0">
                <a:latin typeface="TH SarabunIT๙" pitchFamily="34" charset="-34"/>
                <a:cs typeface="TH SarabunIT๙" pitchFamily="34" charset="-34"/>
              </a:rPr>
              <a:t>     งาน</a:t>
            </a:r>
            <a:r>
              <a:rPr lang="th-TH" sz="2200" b="1" dirty="0">
                <a:latin typeface="TH SarabunIT๙" pitchFamily="34" charset="-34"/>
                <a:cs typeface="TH SarabunIT๙" pitchFamily="34" charset="-34"/>
              </a:rPr>
              <a:t>ประเมินผล กลุ่มงานพัฒนา</a:t>
            </a:r>
            <a:r>
              <a:rPr lang="th-TH" sz="2200" b="1" dirty="0" smtClean="0">
                <a:latin typeface="TH SarabunIT๙" pitchFamily="34" charset="-34"/>
                <a:cs typeface="TH SarabunIT๙" pitchFamily="34" charset="-34"/>
              </a:rPr>
              <a:t>ยุทธศาสตร์สาธารณสุข</a:t>
            </a:r>
          </a:p>
          <a:p>
            <a:pPr algn="r"/>
            <a:r>
              <a:rPr lang="th-TH" sz="2200" b="1" dirty="0" smtClean="0">
                <a:latin typeface="TH SarabunIT๙" pitchFamily="34" charset="-34"/>
                <a:cs typeface="TH SarabunIT๙" pitchFamily="34" charset="-34"/>
              </a:rPr>
              <a:t>สำนักงาน</a:t>
            </a:r>
            <a:r>
              <a:rPr lang="th-TH" sz="2200" b="1" dirty="0">
                <a:latin typeface="TH SarabunIT๙" pitchFamily="34" charset="-34"/>
                <a:cs typeface="TH SarabunIT๙" pitchFamily="34" charset="-34"/>
              </a:rPr>
              <a:t>สาธารณสุขจังหวัดตาก กระทรวง</a:t>
            </a:r>
            <a:r>
              <a:rPr lang="th-TH" sz="2200" b="1" dirty="0" smtClean="0">
                <a:latin typeface="TH SarabunIT๙" pitchFamily="34" charset="-34"/>
                <a:cs typeface="TH SarabunIT๙" pitchFamily="34" charset="-34"/>
              </a:rPr>
              <a:t>สาธารณสุข</a:t>
            </a:r>
            <a:endParaRPr lang="th-TH" sz="2200" dirty="0">
              <a:latin typeface="TH SarabunIT๙" pitchFamily="34" charset="-34"/>
              <a:cs typeface="TH SarabunIT๙" pitchFamily="34" charset="-34"/>
            </a:endParaRPr>
          </a:p>
        </p:txBody>
      </p:sp>
      <p:pic>
        <p:nvPicPr>
          <p:cNvPr id="10" name="รูปภาพ 4" descr="โลโก้ สาสุขตาก.jpg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214950" y="523844"/>
            <a:ext cx="1143008" cy="114300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รูปภาพ 1" descr="b5a4f9704d0fa769fea9b7e5352764d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1547818" y="1500158"/>
            <a:ext cx="9953660" cy="685802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7166" y="7709150"/>
            <a:ext cx="507207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400" b="1" dirty="0" smtClean="0">
                <a:latin typeface="TH SarabunIT๙" pitchFamily="34" charset="-34"/>
                <a:cs typeface="TH SarabunIT๙" pitchFamily="34" charset="-34"/>
              </a:rPr>
              <a:t>สำนักงานสาธารณสุขจังหวัดตาก</a:t>
            </a:r>
            <a:endParaRPr lang="en-US" sz="2400" b="1" dirty="0" smtClean="0">
              <a:latin typeface="TH SarabunIT๙" pitchFamily="34" charset="-34"/>
              <a:cs typeface="TH SarabunIT๙" pitchFamily="34" charset="-34"/>
            </a:endParaRPr>
          </a:p>
          <a:p>
            <a:r>
              <a:rPr lang="en-US" sz="2200" b="1" dirty="0" smtClean="0">
                <a:latin typeface="TH SarabunIT๙" pitchFamily="34" charset="-34"/>
                <a:cs typeface="TH SarabunIT๙" pitchFamily="34" charset="-34"/>
              </a:rPr>
              <a:t>165 </a:t>
            </a:r>
            <a:r>
              <a:rPr lang="th-TH" sz="2200" b="1" dirty="0" smtClean="0">
                <a:latin typeface="TH SarabunIT๙" pitchFamily="34" charset="-34"/>
                <a:cs typeface="TH SarabunIT๙" pitchFamily="34" charset="-34"/>
              </a:rPr>
              <a:t>หมู่ 7 ตำบลไม้งาม</a:t>
            </a:r>
          </a:p>
          <a:p>
            <a:r>
              <a:rPr lang="th-TH" sz="2200" b="1" dirty="0" smtClean="0">
                <a:latin typeface="TH SarabunIT๙" pitchFamily="34" charset="-34"/>
                <a:cs typeface="TH SarabunIT๙" pitchFamily="34" charset="-34"/>
              </a:rPr>
              <a:t>อำเภอเมืองตาก จังหวัดตาก 63000</a:t>
            </a:r>
            <a:endParaRPr lang="en-US" sz="2200" b="1" dirty="0" smtClean="0">
              <a:latin typeface="TH SarabunIT๙" pitchFamily="34" charset="-34"/>
              <a:cs typeface="TH SarabunIT๙" pitchFamily="34" charset="-34"/>
            </a:endParaRPr>
          </a:p>
          <a:p>
            <a:r>
              <a:rPr lang="th-TH" sz="2200" b="1" dirty="0" smtClean="0">
                <a:latin typeface="TH SarabunIT๙" pitchFamily="34" charset="-34"/>
                <a:cs typeface="TH SarabunIT๙" pitchFamily="34" charset="-34"/>
              </a:rPr>
              <a:t>โทรศัพท์ 0-5551-8118, โทรสาร 0-5551-8109</a:t>
            </a:r>
            <a:endParaRPr lang="en-US" sz="2200" b="1" dirty="0" smtClean="0">
              <a:latin typeface="TH SarabunIT๙" pitchFamily="34" charset="-34"/>
              <a:cs typeface="TH SarabunIT๙" pitchFamily="34" charset="-34"/>
            </a:endParaRPr>
          </a:p>
          <a:p>
            <a:r>
              <a:rPr lang="en-US" sz="2200" b="1" dirty="0" smtClean="0">
                <a:latin typeface="TH SarabunIT๙" pitchFamily="34" charset="-34"/>
                <a:cs typeface="TH SarabunIT๙" pitchFamily="34" charset="-34"/>
              </a:rPr>
              <a:t>www.tako.moph.go.th</a:t>
            </a:r>
            <a:endParaRPr lang="th-TH" sz="2200" b="1" dirty="0">
              <a:latin typeface="TH SarabunIT๙" pitchFamily="34" charset="-34"/>
              <a:cs typeface="TH SarabunIT๙" pitchFamily="34" charset="-34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</TotalTime>
  <Words>60</Words>
  <Application>Microsoft Office PowerPoint</Application>
  <PresentationFormat>กระดาษ A4 (210x297 มม.)</PresentationFormat>
  <Paragraphs>11</Paragraphs>
  <Slides>2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</vt:i4>
      </vt:variant>
      <vt:variant>
        <vt:lpstr>ชื่อเรื่องภาพนิ่ง</vt:lpstr>
      </vt:variant>
      <vt:variant>
        <vt:i4>2</vt:i4>
      </vt:variant>
    </vt:vector>
  </HeadingPairs>
  <TitlesOfParts>
    <vt:vector size="3" baseType="lpstr">
      <vt:lpstr>ชุดรูปแบบของ Office</vt:lpstr>
      <vt:lpstr>ภาพนิ่ง 1</vt:lpstr>
      <vt:lpstr>ภาพนิ่ง 2</vt:lpstr>
    </vt:vector>
  </TitlesOfParts>
  <Company>xxxxx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ภาพนิ่ง 1</dc:title>
  <dc:creator>xxx</dc:creator>
  <cp:lastModifiedBy>xxx</cp:lastModifiedBy>
  <cp:revision>19</cp:revision>
  <dcterms:created xsi:type="dcterms:W3CDTF">2016-05-03T01:56:22Z</dcterms:created>
  <dcterms:modified xsi:type="dcterms:W3CDTF">2016-05-03T06:22:47Z</dcterms:modified>
</cp:coreProperties>
</file>